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523860" cy="8837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87" y="2924175"/>
            <a:ext cx="1033462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443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81818"/>
            <a:ext cx="9195352" cy="597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7759"/>
            <a:ext cx="10265368" cy="584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728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509120"/>
            <a:ext cx="8220075" cy="1724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480" y="3573016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353183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84984"/>
            <a:ext cx="8496944" cy="3024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99060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18677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207668"/>
            <a:ext cx="864096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21088"/>
            <a:ext cx="2016224" cy="65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7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9727958" cy="54253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355570"/>
            <a:ext cx="2746042" cy="50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2026-01-15T05:49:07Z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